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56" r:id="rId3"/>
    <p:sldId id="260" r:id="rId4"/>
    <p:sldId id="258" r:id="rId5"/>
    <p:sldId id="268" r:id="rId6"/>
    <p:sldId id="259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en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94660"/>
  </p:normalViewPr>
  <p:slideViewPr>
    <p:cSldViewPr>
      <p:cViewPr varScale="1">
        <p:scale>
          <a:sx n="126" d="100"/>
          <a:sy n="12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3657601"/>
            <a:ext cx="7772400" cy="761999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Aery Glider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Ae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793771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92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AERY Model Glider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and analysis of simple gliders</a:t>
            </a:r>
          </a:p>
          <a:p>
            <a:pPr lvl="1"/>
            <a:r>
              <a:rPr lang="en-US" dirty="0"/>
              <a:t>Center of </a:t>
            </a:r>
            <a:r>
              <a:rPr lang="en-US" dirty="0" smtClean="0"/>
              <a:t>gravity</a:t>
            </a:r>
            <a:endParaRPr lang="en-US" dirty="0"/>
          </a:p>
          <a:p>
            <a:pPr lvl="1"/>
            <a:r>
              <a:rPr lang="en-US" dirty="0"/>
              <a:t>Neutral </a:t>
            </a:r>
            <a:r>
              <a:rPr lang="en-US" dirty="0" smtClean="0"/>
              <a:t>point </a:t>
            </a:r>
            <a:r>
              <a:rPr lang="en-US" dirty="0"/>
              <a:t>d</a:t>
            </a:r>
            <a:r>
              <a:rPr lang="en-US" dirty="0" smtClean="0"/>
              <a:t>etermination</a:t>
            </a:r>
            <a:endParaRPr lang="en-US" dirty="0"/>
          </a:p>
          <a:p>
            <a:pPr lvl="1"/>
            <a:r>
              <a:rPr lang="en-US" dirty="0"/>
              <a:t>Stabilizer and </a:t>
            </a:r>
            <a:r>
              <a:rPr lang="en-US" dirty="0" smtClean="0"/>
              <a:t>vertical </a:t>
            </a:r>
            <a:r>
              <a:rPr lang="en-US" dirty="0"/>
              <a:t>t</a:t>
            </a:r>
            <a:r>
              <a:rPr lang="en-US" dirty="0" smtClean="0"/>
              <a:t>ail </a:t>
            </a:r>
            <a:r>
              <a:rPr lang="en-US" dirty="0"/>
              <a:t>v</a:t>
            </a:r>
            <a:r>
              <a:rPr lang="en-US" dirty="0" smtClean="0"/>
              <a:t>olume </a:t>
            </a:r>
            <a:r>
              <a:rPr lang="en-US" dirty="0"/>
              <a:t>c</a:t>
            </a:r>
            <a:r>
              <a:rPr lang="en-US" dirty="0" smtClean="0"/>
              <a:t>oefficients</a:t>
            </a:r>
            <a:endParaRPr lang="en-US" dirty="0"/>
          </a:p>
          <a:p>
            <a:pPr lvl="1"/>
            <a:r>
              <a:rPr lang="en-US" dirty="0"/>
              <a:t>Stabilizer </a:t>
            </a:r>
            <a:r>
              <a:rPr lang="en-US" dirty="0" smtClean="0"/>
              <a:t>angle </a:t>
            </a:r>
            <a:r>
              <a:rPr lang="en-US" dirty="0"/>
              <a:t>of i</a:t>
            </a:r>
            <a:r>
              <a:rPr lang="en-US" dirty="0" smtClean="0"/>
              <a:t>ncidence determination</a:t>
            </a:r>
            <a:endParaRPr lang="en-US" dirty="0"/>
          </a:p>
          <a:p>
            <a:r>
              <a:rPr lang="en-US" dirty="0" smtClean="0"/>
              <a:t>Creation </a:t>
            </a:r>
            <a:r>
              <a:rPr lang="en-US" smtClean="0"/>
              <a:t>of plan for </a:t>
            </a:r>
            <a:r>
              <a:rPr lang="en-US" dirty="0"/>
              <a:t>glider construction</a:t>
            </a:r>
          </a:p>
          <a:p>
            <a:r>
              <a:rPr lang="en-US" dirty="0"/>
              <a:t>Prints dimensioned drawings of glider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of Design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output to expected results</a:t>
            </a:r>
          </a:p>
          <a:p>
            <a:r>
              <a:rPr lang="en-US" dirty="0"/>
              <a:t>Construction of test gliders</a:t>
            </a:r>
          </a:p>
          <a:p>
            <a:pPr lvl="1"/>
            <a:r>
              <a:rPr lang="en-US" dirty="0"/>
              <a:t>Insufficient </a:t>
            </a:r>
            <a:r>
              <a:rPr lang="en-US" dirty="0" smtClean="0"/>
              <a:t>directional </a:t>
            </a:r>
            <a:r>
              <a:rPr lang="en-US" dirty="0"/>
              <a:t>s</a:t>
            </a:r>
            <a:r>
              <a:rPr lang="en-US" dirty="0" smtClean="0"/>
              <a:t>tability</a:t>
            </a:r>
            <a:endParaRPr lang="en-US" dirty="0"/>
          </a:p>
          <a:p>
            <a:pPr lvl="1"/>
            <a:r>
              <a:rPr lang="en-US" dirty="0"/>
              <a:t>Required l</a:t>
            </a:r>
            <a:r>
              <a:rPr lang="en-US" dirty="0" smtClean="0"/>
              <a:t>ateral balancing</a:t>
            </a:r>
            <a:endParaRPr lang="en-US" dirty="0"/>
          </a:p>
          <a:p>
            <a:r>
              <a:rPr lang="en-US" dirty="0"/>
              <a:t>Center of gravity determination based on materials used</a:t>
            </a:r>
          </a:p>
        </p:txBody>
      </p:sp>
    </p:spTree>
    <p:extLst>
      <p:ext uri="{BB962C8B-B14F-4D97-AF65-F5344CB8AC3E}">
        <p14:creationId xmlns:p14="http://schemas.microsoft.com/office/powerpoint/2010/main" val="14017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Mycroft’s </a:t>
            </a:r>
            <a:r>
              <a:rPr lang="en-US" sz="2400" dirty="0"/>
              <a:t>Home. </a:t>
            </a:r>
            <a:r>
              <a:rPr lang="en-US" sz="2400" dirty="0" smtClean="0"/>
              <a:t>(2005</a:t>
            </a:r>
            <a:r>
              <a:rPr lang="en-US" sz="2400" dirty="0"/>
              <a:t>). </a:t>
            </a:r>
            <a:r>
              <a:rPr lang="en-US" sz="2400" i="1" dirty="0"/>
              <a:t>AERY model glider design software</a:t>
            </a:r>
            <a:r>
              <a:rPr lang="en-US" sz="2400" dirty="0"/>
              <a:t>. Retrieved </a:t>
            </a:r>
            <a:r>
              <a:rPr lang="en-US" sz="2400" dirty="0" smtClean="0"/>
              <a:t>from http</a:t>
            </a:r>
            <a:r>
              <a:rPr lang="en-US" sz="2400" dirty="0"/>
              <a:t>://home.comcast.net/~estenson/aery/aery.htm </a:t>
            </a: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&quot;/&gt;&lt;property id=&quot;20307&quot; value=&quot;256&quot;/&gt;&lt;/object&gt;&lt;object type=&quot;3&quot; unique_id=&quot;10047&quot;&gt;&lt;property id=&quot;20148&quot; value=&quot;5&quot;/&gt;&lt;property id=&quot;20300&quot; value=&quot;Slide 3 - &amp;quot;AERY Model Glider Software&amp;quot;&quot;/&gt;&lt;property id=&quot;20307&quot; value=&quot;258&quot;/&gt;&lt;/object&gt;&lt;object type=&quot;3&quot; unique_id=&quot;10048&quot;&gt;&lt;property id=&quot;20148&quot; value=&quot;5&quot;/&gt;&lt;property id=&quot;20300&quot; value=&quot;Slide 5 - &amp;quot;References&amp;quot;&quot;/&gt;&lt;property id=&quot;20307&quot; value=&quot;259&quot;/&gt;&lt;/object&gt;&lt;object type=&quot;3&quot; unique_id=&quot;10352&quot;&gt;&lt;property id=&quot;20148&quot; value=&quot;5&quot;/&gt;&lt;property id=&quot;20300&quot; value=&quot;Slide 2&quot;/&gt;&lt;property id=&quot;20307&quot; value=&quot;260&quot;/&gt;&lt;/object&gt;&lt;object type=&quot;3&quot; unique_id=&quot;10353&quot;&gt;&lt;property id=&quot;20148&quot; value=&quot;5&quot;/&gt;&lt;property id=&quot;20300&quot; value=&quot;Slide 4 - &amp;quot;Validity of Design Analysis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83</TotalTime>
  <Words>89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PowerPointTemplateAE_2009_1217_NEW NEW Template</vt:lpstr>
      <vt:lpstr>1_Custom Design</vt:lpstr>
      <vt:lpstr>Aery Glider Design</vt:lpstr>
      <vt:lpstr>PowerPoint Presentation</vt:lpstr>
      <vt:lpstr>AERY Model Glider Software</vt:lpstr>
      <vt:lpstr>Validity of Design Analysis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Name</dc:title>
  <dc:subject>AE - Lesson x.y - Lesson title</dc:subject>
  <dc:creator>AE Revision Team</dc:creator>
  <cp:lastModifiedBy>PLTW Curriculum Team</cp:lastModifiedBy>
  <cp:revision>14</cp:revision>
  <dcterms:created xsi:type="dcterms:W3CDTF">2010-01-04T14:07:12Z</dcterms:created>
  <dcterms:modified xsi:type="dcterms:W3CDTF">2012-02-06T02:05:26Z</dcterms:modified>
</cp:coreProperties>
</file>