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94" r:id="rId2"/>
    <p:sldId id="278" r:id="rId3"/>
    <p:sldId id="276" r:id="rId4"/>
    <p:sldId id="277" r:id="rId5"/>
    <p:sldId id="283" r:id="rId6"/>
    <p:sldId id="284" r:id="rId7"/>
    <p:sldId id="279" r:id="rId8"/>
    <p:sldId id="275" r:id="rId9"/>
    <p:sldId id="280" r:id="rId10"/>
    <p:sldId id="281" r:id="rId11"/>
    <p:sldId id="282" r:id="rId12"/>
    <p:sldId id="285" r:id="rId13"/>
    <p:sldId id="286" r:id="rId14"/>
    <p:sldId id="287" r:id="rId15"/>
    <p:sldId id="288" r:id="rId16"/>
    <p:sldId id="289" r:id="rId17"/>
    <p:sldId id="290" r:id="rId18"/>
    <p:sldId id="292" r:id="rId19"/>
    <p:sldId id="293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s Terrell" initials="W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73" autoAdjust="0"/>
  </p:normalViewPr>
  <p:slideViewPr>
    <p:cSldViewPr snapToGrid="0">
      <p:cViewPr>
        <p:scale>
          <a:sx n="100" d="100"/>
          <a:sy n="100" d="100"/>
        </p:scale>
        <p:origin x="-53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40256" y="1020348"/>
            <a:ext cx="914400" cy="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983156" y="1347716"/>
            <a:ext cx="228600" cy="2286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9268" y="264661"/>
            <a:ext cx="50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this</a:t>
            </a:r>
            <a:r>
              <a:rPr lang="en-US" sz="1200" baseline="0" dirty="0" smtClean="0"/>
              <a:t> text box (</a:t>
            </a:r>
            <a:r>
              <a:rPr lang="en-US" sz="1200" dirty="0" smtClean="0"/>
              <a:t>Arial, 12 </a:t>
            </a:r>
            <a:r>
              <a:rPr lang="en-US" sz="1200" dirty="0" err="1" smtClean="0"/>
              <a:t>pt</a:t>
            </a:r>
            <a:r>
              <a:rPr lang="en-US" sz="1200" baseline="0" dirty="0" smtClean="0"/>
              <a:t>) and </a:t>
            </a:r>
            <a:r>
              <a:rPr lang="en-US" sz="1200" dirty="0" smtClean="0"/>
              <a:t>symbols below</a:t>
            </a:r>
            <a:r>
              <a:rPr lang="en-US" sz="1200" baseline="0" dirty="0" smtClean="0"/>
              <a:t> </a:t>
            </a:r>
            <a:r>
              <a:rPr lang="en-US" sz="1200" dirty="0" smtClean="0"/>
              <a:t>to quickly</a:t>
            </a:r>
            <a:r>
              <a:rPr lang="en-US" sz="1200" baseline="0" dirty="0" smtClean="0"/>
              <a:t> get started</a:t>
            </a:r>
          </a:p>
          <a:p>
            <a:r>
              <a:rPr lang="en-US" sz="1200" baseline="0" dirty="0" smtClean="0"/>
              <a:t>Color = </a:t>
            </a:r>
            <a:r>
              <a:rPr lang="pt-BR" sz="1200" dirty="0" smtClean="0"/>
              <a:t>R: 175;</a:t>
            </a:r>
            <a:r>
              <a:rPr lang="pt-BR" sz="1200" baseline="0" dirty="0" smtClean="0"/>
              <a:t> </a:t>
            </a:r>
            <a:r>
              <a:rPr lang="pt-BR" sz="1200" dirty="0" smtClean="0"/>
              <a:t>G: 30;</a:t>
            </a:r>
            <a:r>
              <a:rPr lang="pt-BR" sz="1200" baseline="0" dirty="0" smtClean="0"/>
              <a:t> </a:t>
            </a:r>
            <a:r>
              <a:rPr lang="pt-BR" sz="1200" dirty="0" smtClean="0"/>
              <a:t>B: 45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4.docx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5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1.1.1a Simple Machines</a:t>
            </a:r>
          </a:p>
          <a:p>
            <a:pPr marL="0" indent="0" algn="ctr">
              <a:buNone/>
            </a:pPr>
            <a:r>
              <a:rPr lang="en-US" sz="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Construction</a:t>
            </a:r>
            <a:endParaRPr lang="en-US" sz="28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858000" y="6629400"/>
            <a:ext cx="2209800" cy="2286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2012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Of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Wheel and Axle Equipment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762397"/>
              </p:ext>
            </p:extLst>
          </p:nvPr>
        </p:nvGraphicFramePr>
        <p:xfrm>
          <a:off x="485775" y="1001713"/>
          <a:ext cx="6384925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Document" r:id="rId4" imgW="6496114" imgH="5356728" progId="Word.Document.12">
                  <p:embed/>
                </p:oleObj>
              </mc:Choice>
              <mc:Fallback>
                <p:oleObj name="Document" r:id="rId4" imgW="6496114" imgH="5356728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001713"/>
                        <a:ext cx="6384925" cy="528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5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Assemble the wheel and axle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706438"/>
            <a:ext cx="6809263" cy="22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wterrell\Documents\@ PLTW Files\POE Files\VEX Images 12-6-10\IMG_1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79" y="3553689"/>
            <a:ext cx="3105937" cy="232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wterrell\Documents\@ PLTW Files\POE Files\VEX Images 12-6-10\IMG_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34" y="3668935"/>
            <a:ext cx="2418248" cy="18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wheel and axle</a:t>
            </a:r>
            <a:endParaRPr lang="en-US" dirty="0"/>
          </a:p>
        </p:txBody>
      </p:sp>
      <p:pic>
        <p:nvPicPr>
          <p:cNvPr id="9218" name="Picture 2" descr="C:\Users\wterrell\Documents\@ PLTW Files\POE Files\VEX Images 12-6-10\IMG_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11" y="1136851"/>
            <a:ext cx="3181508" cy="32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terrell\Documents\@ PLTW Files\POE Files\VEX Images 12-6-10\IMG_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2322" y="1136850"/>
            <a:ext cx="2969911" cy="3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460" y="502061"/>
            <a:ext cx="587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string over wheel and axle in opposite directions</a:t>
            </a:r>
            <a:endParaRPr lang="en-US" dirty="0"/>
          </a:p>
        </p:txBody>
      </p:sp>
      <p:pic>
        <p:nvPicPr>
          <p:cNvPr id="9220" name="Picture 4" descr="C:\Users\wterrell\Documents\@ PLTW Files\POE Files\VEX Images 12-6-10\IMG_0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8489" y="3557611"/>
            <a:ext cx="1730559" cy="216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Pulley Equipment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627389"/>
              </p:ext>
            </p:extLst>
          </p:nvPr>
        </p:nvGraphicFramePr>
        <p:xfrm>
          <a:off x="287823" y="584200"/>
          <a:ext cx="6424613" cy="627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4" imgW="6490619" imgH="6299249" progId="Word.Document.12">
                  <p:embed/>
                </p:oleObj>
              </mc:Choice>
              <mc:Fallback>
                <p:oleObj name="Document" r:id="rId4" imgW="6490619" imgH="6299249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23" y="584200"/>
                        <a:ext cx="6424613" cy="627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2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5: Assemble the pulley system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1122638"/>
            <a:ext cx="79121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of the pulley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2380" y="1173858"/>
            <a:ext cx="83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pic>
        <p:nvPicPr>
          <p:cNvPr id="10244" name="Picture 4" descr="C:\Users\wterrell\Documents\@ PLTW Files\POE Files\VEX Images 12-6-10\IMG_0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053" y="1617203"/>
            <a:ext cx="1919484" cy="319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terrell\Documents\@ PLTW Files\POE Files\VEX Images 12-6-10\IMG_0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088" y="1656572"/>
            <a:ext cx="1110885" cy="31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wterrell\Documents\@ PLTW Files\POE Files\VEX Images 12-6-10\IMG_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4839" y="1656572"/>
            <a:ext cx="2380463" cy="33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wterrell\Documents\@ PLTW Files\POE Files\VEX Images 12-6-10\IMG_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8609" y="1617203"/>
            <a:ext cx="1794792" cy="31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22973" y="1173858"/>
            <a:ext cx="209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and tackle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08219" y="1173858"/>
            <a:ext cx="139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 Plane Equipment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641650"/>
              </p:ext>
            </p:extLst>
          </p:nvPr>
        </p:nvGraphicFramePr>
        <p:xfrm>
          <a:off x="544762" y="816540"/>
          <a:ext cx="623252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4" imgW="6302891" imgH="5054661" progId="Word.Document.12">
                  <p:embed/>
                </p:oleObj>
              </mc:Choice>
              <mc:Fallback>
                <p:oleObj name="Document" r:id="rId4" imgW="6302891" imgH="5054661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62" y="816540"/>
                        <a:ext cx="6232525" cy="501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8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Assemble the inclined plane</a:t>
            </a: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0" y="2021151"/>
            <a:ext cx="8254438" cy="25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Screw Equipment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377960"/>
              </p:ext>
            </p:extLst>
          </p:nvPr>
        </p:nvGraphicFramePr>
        <p:xfrm>
          <a:off x="286237" y="1035248"/>
          <a:ext cx="4549886" cy="371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Document" r:id="rId4" imgW="6093237" imgH="4969357" progId="Word.Document.12">
                  <p:embed/>
                </p:oleObj>
              </mc:Choice>
              <mc:Fallback>
                <p:oleObj name="Document" r:id="rId4" imgW="6093237" imgH="4969357" progId="Word.Document.12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37" y="1035248"/>
                        <a:ext cx="4549886" cy="3710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52671"/>
              </p:ext>
            </p:extLst>
          </p:nvPr>
        </p:nvGraphicFramePr>
        <p:xfrm>
          <a:off x="4103570" y="1033807"/>
          <a:ext cx="4609679" cy="3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Document" r:id="rId7" imgW="6093237" imgH="4662477" progId="Word.Document.12">
                  <p:embed/>
                </p:oleObj>
              </mc:Choice>
              <mc:Fallback>
                <p:oleObj name="Document" r:id="rId7" imgW="6093237" imgH="466247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570" y="1033807"/>
                        <a:ext cx="4609679" cy="352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7: Assemble the screw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2" y="0"/>
            <a:ext cx="7881376" cy="224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wterrell\Documents\@ PLTW Files\POE Files\VEX Images 12-6-10\IMG_15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513" y="4532326"/>
            <a:ext cx="2624806" cy="196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wterrell\Documents\@ PLTW Files\POE Files\VEX Images 12-6-10\IMG_1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89" y="2244003"/>
            <a:ext cx="2634883" cy="1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wterrell\Documents\@ PLTW Files\POE Files\VEX Images 12-6-10\IMG_16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044" y="2138637"/>
            <a:ext cx="4753369" cy="230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143348"/>
            <a:ext cx="9144000" cy="71465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Presentation includes: instructions for building a simple machines device and measuring mechanical advantage</a:t>
            </a:r>
            <a:endParaRPr lang="en-US" sz="2400" dirty="0"/>
          </a:p>
        </p:txBody>
      </p:sp>
      <p:pic>
        <p:nvPicPr>
          <p:cNvPr id="1027" name="Picture 3" descr="C:\Users\wterrell\Documents\@ PLTW Files\POE Files\Simple Machines AL\Vex Part Pics\Pictures\SimpleMachineDevi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9645" y="7555"/>
            <a:ext cx="5766011" cy="577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Equipment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836535"/>
              </p:ext>
            </p:extLst>
          </p:nvPr>
        </p:nvGraphicFramePr>
        <p:xfrm>
          <a:off x="311465" y="776471"/>
          <a:ext cx="69977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6769263" imgH="2392147" progId="Word.Document.12">
                  <p:embed/>
                </p:oleObj>
              </mc:Choice>
              <mc:Fallback>
                <p:oleObj name="Document" r:id="rId4" imgW="6769263" imgH="2392147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5" y="776471"/>
                        <a:ext cx="699770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2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Assemble the Base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93888"/>
            <a:ext cx="7980061" cy="28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2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Equipment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622304"/>
              </p:ext>
            </p:extLst>
          </p:nvPr>
        </p:nvGraphicFramePr>
        <p:xfrm>
          <a:off x="955223" y="1127579"/>
          <a:ext cx="6844392" cy="4600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1464"/>
                <a:gridCol w="2281464"/>
                <a:gridCol w="2281464"/>
              </a:tblGrid>
              <a:tr h="511175">
                <a:tc>
                  <a:txBody>
                    <a:bodyPr/>
                    <a:lstStyle/>
                    <a:p>
                      <a:r>
                        <a:rPr lang="en-US" dirty="0" smtClean="0"/>
                        <a:t>Part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3” Drive Shaft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2” Drive Shaft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Wheel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Shaft Collar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Bearing</a:t>
                      </a:r>
                      <a:r>
                        <a:rPr lang="en-US" baseline="0" dirty="0" smtClean="0"/>
                        <a:t> Flat, </a:t>
                      </a:r>
                      <a:r>
                        <a:rPr lang="en-US" baseline="0" dirty="0" err="1" smtClean="0"/>
                        <a:t>Delrin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Spacer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Square</a:t>
                      </a:r>
                      <a:r>
                        <a:rPr lang="en-US" baseline="0" dirty="0" smtClean="0"/>
                        <a:t> Plate 5x5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Plus</a:t>
                      </a:r>
                      <a:r>
                        <a:rPr lang="en-US" baseline="0" dirty="0" smtClean="0"/>
                        <a:t> Gusset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63" y="1662565"/>
            <a:ext cx="763360" cy="4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239964"/>
            <a:ext cx="567416" cy="3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2679915"/>
            <a:ext cx="420460" cy="4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3201143"/>
            <a:ext cx="456768" cy="46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702052"/>
            <a:ext cx="602448" cy="4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61" y="4203952"/>
            <a:ext cx="518430" cy="49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3" y="5236706"/>
            <a:ext cx="394780" cy="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5" y="4736905"/>
            <a:ext cx="267836" cy="43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Assemble the resistance force </a:t>
            </a:r>
            <a:endParaRPr lang="en-US" dirty="0"/>
          </a:p>
        </p:txBody>
      </p:sp>
      <p:pic>
        <p:nvPicPr>
          <p:cNvPr id="6146" name="Picture 2" descr="C:\Users\wterrell\Documents\@ PLTW Files\POE Files\VEX Images 12-6-10\IMG_1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8676" y="1428751"/>
            <a:ext cx="3378396" cy="44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terrell\Documents\@ PLTW Files\POE Files\VEX Images 12-6-10\IMG_1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39" y="1894924"/>
            <a:ext cx="3030367" cy="22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 Equipment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2" y="716816"/>
            <a:ext cx="7433169" cy="53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4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Assemble the Lever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4" y="1374775"/>
            <a:ext cx="7546989" cy="31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mechanical advantage with the lever</a:t>
            </a:r>
            <a:endParaRPr lang="en-US" dirty="0"/>
          </a:p>
        </p:txBody>
      </p:sp>
      <p:pic>
        <p:nvPicPr>
          <p:cNvPr id="5122" name="Picture 2" descr="C:\Users\wterrell\Documents\@ PLTW Files\POE Files\VEX Images 12-6-10\IMG_15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5180" y="219153"/>
            <a:ext cx="1639446" cy="26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076" y="2826327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resistance</a:t>
            </a:r>
            <a:endParaRPr lang="en-US" sz="1200" dirty="0"/>
          </a:p>
        </p:txBody>
      </p:sp>
      <p:pic>
        <p:nvPicPr>
          <p:cNvPr id="5123" name="Picture 3" descr="C:\Users\wterrell\Documents\@ PLTW Files\POE Files\VEX Images 12-6-10\IMG_1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355177"/>
            <a:ext cx="2519008" cy="18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terrell\Documents\@ PLTW Files\POE Files\VEX Images 12-6-10\IMG_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23" y="1029642"/>
            <a:ext cx="2564351" cy="19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7407" y="2462441"/>
            <a:ext cx="147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distances</a:t>
            </a:r>
            <a:endParaRPr lang="en-US" sz="1200" dirty="0"/>
          </a:p>
        </p:txBody>
      </p:sp>
      <p:pic>
        <p:nvPicPr>
          <p:cNvPr id="5125" name="Picture 5" descr="C:\Users\wterrell\Documents\@ PLTW Files\POE Files\VEX Images 12-6-10\IMG_15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2" y="3181507"/>
            <a:ext cx="3377990" cy="25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057" y="5715000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Measure effort</a:t>
            </a:r>
            <a:endParaRPr lang="en-US" sz="1200" dirty="0"/>
          </a:p>
        </p:txBody>
      </p:sp>
      <p:pic>
        <p:nvPicPr>
          <p:cNvPr id="5126" name="Picture 6" descr="C:\Users\wterrell\Documents\@ PLTW Files\POE Files\VEX Images 12-6-10\IMG_0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5837" y="3639581"/>
            <a:ext cx="1920971" cy="18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wterrell\Documents\@ PLTW Files\POE Files\VEX Images 12-6-10\IMG_00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8488" y="3468673"/>
            <a:ext cx="2055512" cy="241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1.1.1a Simple Machines&amp;quot;&quot;/&gt;&lt;property id=&quot;20307&quot; value=&quot;256&quot;/&gt;&lt;/object&gt;&lt;object type=&quot;3&quot; unique_id=&quot;11063&quot;&gt;&lt;property id=&quot;20148&quot; value=&quot;5&quot;/&gt;&lt;property id=&quot;20300&quot; value=&quot;Slide 8 - &amp;quot;Step 3: Assemble the Lever&amp;quot;&quot;/&gt;&lt;property id=&quot;20307&quot; value=&quot;275&quot;/&gt;&lt;/object&gt;&lt;object type=&quot;3&quot; unique_id=&quot;11070&quot;&gt;&lt;property id=&quot;20148&quot; value=&quot;5&quot;/&gt;&lt;property id=&quot;20300&quot; value=&quot;Slide 3 - &amp;quot;Base Equipment&amp;quot;&quot;/&gt;&lt;property id=&quot;20307&quot; value=&quot;276&quot;/&gt;&lt;/object&gt;&lt;object type=&quot;3&quot; unique_id=&quot;11085&quot;&gt;&lt;property id=&quot;20148&quot; value=&quot;5&quot;/&gt;&lt;property id=&quot;20300&quot; value=&quot;Slide 2 - &amp;quot;Presentation includes: instructions for building a simple machines device and measuring mechanical advantage&amp;quot;&quot;/&gt;&lt;property id=&quot;20307&quot; value=&quot;278&quot;/&gt;&lt;/object&gt;&lt;object type=&quot;3&quot; unique_id=&quot;11086&quot;&gt;&lt;property id=&quot;20148&quot; value=&quot;5&quot;/&gt;&lt;property id=&quot;20300&quot; value=&quot;Slide 4 - &amp;quot;Step 1: Assemble the Base&amp;quot;&quot;/&gt;&lt;property id=&quot;20307&quot; value=&quot;277&quot;/&gt;&lt;/object&gt;&lt;object type=&quot;3&quot; unique_id=&quot;11123&quot;&gt;&lt;property id=&quot;20148&quot; value=&quot;5&quot;/&gt;&lt;property id=&quot;20300&quot; value=&quot;Slide 7 - &amp;quot;Lever Equipment&amp;quot;&quot;/&gt;&lt;property id=&quot;20307&quot; value=&quot;279&quot;/&gt;&lt;/object&gt;&lt;object type=&quot;3&quot; unique_id=&quot;11124&quot;&gt;&lt;property id=&quot;20148&quot; value=&quot;5&quot;/&gt;&lt;property id=&quot;20300&quot; value=&quot;Slide 9 - &amp;quot;Calculating mechanical advantage with the lever&amp;quot;&quot;/&gt;&lt;property id=&quot;20307&quot; value=&quot;280&quot;/&gt;&lt;/object&gt;&lt;object type=&quot;3&quot; unique_id=&quot;11125&quot;&gt;&lt;property id=&quot;20148&quot; value=&quot;5&quot;/&gt;&lt;property id=&quot;20300&quot; value=&quot;Slide 10 - &amp;quot;Wheel and Axle Equipment&amp;quot;&quot;/&gt;&lt;property id=&quot;20307&quot; value=&quot;281&quot;/&gt;&lt;/object&gt;&lt;object type=&quot;3&quot; unique_id=&quot;11126&quot;&gt;&lt;property id=&quot;20148&quot; value=&quot;5&quot;/&gt;&lt;property id=&quot;20300&quot; value=&quot;Slide 11 - &amp;quot;Step 4: Assemble the wheel and axle&amp;quot;&quot;/&gt;&lt;property id=&quot;20307&quot; value=&quot;282&quot;/&gt;&lt;/object&gt;&lt;object type=&quot;3&quot; unique_id=&quot;11244&quot;&gt;&lt;property id=&quot;20148&quot; value=&quot;5&quot;/&gt;&lt;property id=&quot;20300&quot; value=&quot;Slide 5 - &amp;quot;Resistance Equipment&amp;quot;&quot;/&gt;&lt;property id=&quot;20307&quot; value=&quot;283&quot;/&gt;&lt;/object&gt;&lt;object type=&quot;3&quot; unique_id=&quot;11245&quot;&gt;&lt;property id=&quot;20148&quot; value=&quot;5&quot;/&gt;&lt;property id=&quot;20300&quot; value=&quot;Slide 6 - &amp;quot;Step 2: Assemble the resistance force &amp;quot;&quot;/&gt;&lt;property id=&quot;20307&quot; value=&quot;284&quot;/&gt;&lt;/object&gt;&lt;object type=&quot;3&quot; unique_id=&quot;11246&quot;&gt;&lt;property id=&quot;20148&quot; value=&quot;5&quot;/&gt;&lt;property id=&quot;20300&quot; value=&quot;Slide 12 - &amp;quot;Calculating mechanical advantage of the wheel and axle&amp;quot;&quot;/&gt;&lt;property id=&quot;20307&quot; value=&quot;285&quot;/&gt;&lt;/object&gt;&lt;object type=&quot;3&quot; unique_id=&quot;11247&quot;&gt;&lt;property id=&quot;20148&quot; value=&quot;5&quot;/&gt;&lt;property id=&quot;20300&quot; value=&quot;Slide 13 - &amp;quot;Pulley Equipment&amp;quot;&quot;/&gt;&lt;property id=&quot;20307&quot; value=&quot;286&quot;/&gt;&lt;/object&gt;&lt;object type=&quot;3&quot; unique_id=&quot;11248&quot;&gt;&lt;property id=&quot;20148&quot; value=&quot;5&quot;/&gt;&lt;property id=&quot;20300&quot; value=&quot;Slide 14 - &amp;quot;Step 5: Assemble the pulley system&amp;quot;&quot;/&gt;&lt;property id=&quot;20307&quot; value=&quot;287&quot;/&gt;&lt;/object&gt;&lt;object type=&quot;3&quot; unique_id=&quot;11249&quot;&gt;&lt;property id=&quot;20148&quot; value=&quot;5&quot;/&gt;&lt;property id=&quot;20300&quot; value=&quot;Slide 15 - &amp;quot;Calculating mechanical advantage of the pulley&amp;quot;&quot;/&gt;&lt;property id=&quot;20307&quot; value=&quot;288&quot;/&gt;&lt;/object&gt;&lt;object type=&quot;3&quot; unique_id=&quot;11402&quot;&gt;&lt;property id=&quot;20148&quot; value=&quot;5&quot;/&gt;&lt;property id=&quot;20300&quot; value=&quot;Slide 16 - &amp;quot;Inclined Plane Equipment&amp;quot;&quot;/&gt;&lt;property id=&quot;20307&quot; value=&quot;289&quot;/&gt;&lt;/object&gt;&lt;object type=&quot;3&quot; unique_id=&quot;11403&quot;&gt;&lt;property id=&quot;20148&quot; value=&quot;5&quot;/&gt;&lt;property id=&quot;20300&quot; value=&quot;Slide 17 - &amp;quot;Step 6: Assemble the inclined plane&amp;quot;&quot;/&gt;&lt;property id=&quot;20307&quot; value=&quot;290&quot;/&gt;&lt;/object&gt;&lt;object type=&quot;3&quot; unique_id=&quot;11405&quot;&gt;&lt;property id=&quot;20148&quot; value=&quot;5&quot;/&gt;&lt;property id=&quot;20300&quot; value=&quot;Slide 18 - &amp;quot;Screw Equipment&amp;quot;&quot;/&gt;&lt;property id=&quot;20307&quot; value=&quot;292&quot;/&gt;&lt;/object&gt;&lt;object type=&quot;3&quot; unique_id=&quot;11406&quot;&gt;&lt;property id=&quot;20148&quot; value=&quot;5&quot;/&gt;&lt;property id=&quot;20300&quot; value=&quot;Slide 19 - &amp;quot;Step 7: Assemble the screw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2881</TotalTime>
  <Words>170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PowerPointTemplateAE_2009_1217_NEW NEW Template</vt:lpstr>
      <vt:lpstr>Document</vt:lpstr>
      <vt:lpstr>PowerPoint Presentation</vt:lpstr>
      <vt:lpstr>Presentation includes: instructions for building a simple machines device and measuring mechanical advantage</vt:lpstr>
      <vt:lpstr>Base Equipment</vt:lpstr>
      <vt:lpstr>Step 1: Assemble the Base</vt:lpstr>
      <vt:lpstr>Resistance Equipment</vt:lpstr>
      <vt:lpstr>Step 2: Assemble the resistance force </vt:lpstr>
      <vt:lpstr>Lever Equipment</vt:lpstr>
      <vt:lpstr>Step 3: Assemble the Lever</vt:lpstr>
      <vt:lpstr>Calculating mechanical advantage with the lever</vt:lpstr>
      <vt:lpstr>Wheel and Axle Equipment</vt:lpstr>
      <vt:lpstr>Step 4: Assemble the wheel and axle</vt:lpstr>
      <vt:lpstr>Calculating mechanical advantage of the wheel and axle</vt:lpstr>
      <vt:lpstr>Pulley Equipment</vt:lpstr>
      <vt:lpstr>Step 5: Assemble the pulley system</vt:lpstr>
      <vt:lpstr>Calculating mechanical advantage of the pulley</vt:lpstr>
      <vt:lpstr>Inclined Plane Equipment</vt:lpstr>
      <vt:lpstr>Step 6: Assemble the inclined plane</vt:lpstr>
      <vt:lpstr>Screw Equipment</vt:lpstr>
      <vt:lpstr>Step 7: Assemble the screw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4.3.1 Ballistic Device</dc:title>
  <dc:subject>POE - Unit 1 - Lesson 1.2 - Energy Sources</dc:subject>
  <dc:creator>POE Revision Team</dc:creator>
  <cp:lastModifiedBy>Curriculum Laptop</cp:lastModifiedBy>
  <cp:revision>114</cp:revision>
  <cp:lastPrinted>2010-11-29T15:30:41Z</cp:lastPrinted>
  <dcterms:created xsi:type="dcterms:W3CDTF">2010-01-04T14:07:12Z</dcterms:created>
  <dcterms:modified xsi:type="dcterms:W3CDTF">2014-02-09T17:14:15Z</dcterms:modified>
</cp:coreProperties>
</file>