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64" r:id="rId5"/>
    <p:sldId id="265" r:id="rId6"/>
    <p:sldId id="266" r:id="rId7"/>
    <p:sldId id="26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B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82" autoAdjust="0"/>
  </p:normalViewPr>
  <p:slideViewPr>
    <p:cSldViewPr>
      <p:cViewPr varScale="1">
        <p:scale>
          <a:sx n="56" d="100"/>
          <a:sy n="56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05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733076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process closely</a:t>
            </a:r>
            <a:r>
              <a:rPr lang="en-US" baseline="0" dirty="0" smtClean="0"/>
              <a:t> follows the activity. Understand the activity before presenting this information.</a:t>
            </a: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Course Name</a:t>
            </a:r>
            <a:endParaRPr lang="en-US" baseline="30000" smtClean="0"/>
          </a:p>
          <a:p>
            <a:r>
              <a:rPr lang="en-US" smtClean="0"/>
              <a:t>Unit # – Lesson #.# – Lesson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666A-3503-4EB4-9796-FFB36F66CA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657601"/>
            <a:ext cx="7772400" cy="761999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Airfoil Simulation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876800"/>
            <a:ext cx="6400800" cy="8382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Foil Airfoil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airfoil to be modified</a:t>
            </a:r>
          </a:p>
          <a:p>
            <a:r>
              <a:rPr lang="en-US" dirty="0" smtClean="0"/>
              <a:t>Airflow can be simulated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599"/>
            <a:ext cx="5167312" cy="428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Airfoil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objective</a:t>
            </a:r>
          </a:p>
          <a:p>
            <a:pPr lvl="1"/>
            <a:r>
              <a:rPr lang="en-US" dirty="0" smtClean="0"/>
              <a:t>High lift</a:t>
            </a:r>
          </a:p>
          <a:p>
            <a:pPr lvl="1"/>
            <a:r>
              <a:rPr lang="en-US" dirty="0" smtClean="0"/>
              <a:t>Low drag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72" t="34150" r="56063" b="52987"/>
          <a:stretch/>
        </p:blipFill>
        <p:spPr bwMode="auto">
          <a:xfrm>
            <a:off x="1523999" y="3349128"/>
            <a:ext cx="5760561" cy="175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Airfoil Geometry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Geometry tabs to change airfoil parameters</a:t>
            </a:r>
          </a:p>
          <a:p>
            <a:r>
              <a:rPr lang="en-US" dirty="0" smtClean="0"/>
              <a:t>Geometry output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177" r="50923"/>
          <a:stretch/>
        </p:blipFill>
        <p:spPr bwMode="auto">
          <a:xfrm>
            <a:off x="533400" y="3505200"/>
            <a:ext cx="4166309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4596" y="3505200"/>
            <a:ext cx="428493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Airfoil Performance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6096000" cy="410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53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 Aero Tools (2010).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Java Foil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Retrieved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400"/>
              <a:t>http://www.grc.nasa.gov/WWW/K-12/airplane/foil3.html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irfoil Simulatio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Java Foil Airfoil Simulation&amp;quot;&quot;/&gt;&lt;property id=&quot;20307&quot; value=&quot;262&quot;/&gt;&lt;/object&gt;&lt;object type=&quot;3&quot; unique_id=&quot;10006&quot;&gt;&lt;property id=&quot;20148&quot; value=&quot;5&quot;/&gt;&lt;property id=&quot;20300&quot; value=&quot;Slide 3 - &amp;quot;Airfoil Objective&amp;quot;&quot;/&gt;&lt;property id=&quot;20307&quot; value=&quot;264&quot;/&gt;&lt;/object&gt;&lt;object type=&quot;3&quot; unique_id=&quot;10007&quot;&gt;&lt;property id=&quot;20148&quot; value=&quot;5&quot;/&gt;&lt;property id=&quot;20300&quot; value=&quot;Slide 4 - &amp;quot;Airfoil Geometry Adjustment&amp;quot;&quot;/&gt;&lt;property id=&quot;20307&quot; value=&quot;265&quot;/&gt;&lt;/object&gt;&lt;object type=&quot;3&quot; unique_id=&quot;10008&quot;&gt;&lt;property id=&quot;20148&quot; value=&quot;5&quot;/&gt;&lt;property id=&quot;20300&quot; value=&quot;Slide 5 - &amp;quot;Airfoil Performance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References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232</TotalTime>
  <Words>80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PowerPointTemplateAE_2009_1217_NEW NEW Template</vt:lpstr>
      <vt:lpstr>1_Custom Design</vt:lpstr>
      <vt:lpstr>Airfoil Simulation</vt:lpstr>
      <vt:lpstr>Java Foil Airfoil Simulation</vt:lpstr>
      <vt:lpstr>Airfoil Objective</vt:lpstr>
      <vt:lpstr>Airfoil Geometry Adjustment</vt:lpstr>
      <vt:lpstr>Airfoil Performance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Airfoil Simulation</dc:title>
  <dc:subject>AE – Lesson 1.2 - Physics of Flight</dc:subject>
  <dc:creator>AE Revision Team</dc:creator>
  <cp:lastModifiedBy>Kristen</cp:lastModifiedBy>
  <cp:revision>34</cp:revision>
  <dcterms:created xsi:type="dcterms:W3CDTF">2010-01-04T14:07:12Z</dcterms:created>
  <dcterms:modified xsi:type="dcterms:W3CDTF">2011-11-29T20:35:36Z</dcterms:modified>
</cp:coreProperties>
</file>